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8DC66874-2DDC-43A4-9D56-39C039EB4595}" type="datetime1">
              <a:rPr lang="ko-KR" altLang="en-US"/>
              <a:pPr lvl="0">
                <a:defRPr/>
              </a:pPr>
              <a:t>2024-12-08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1AD1A6D-3EA0-4909-932C-87B1DD315D9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1AD1A6D-3EA0-4909-932C-87B1DD315D96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82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1AD1A6D-3EA0-4909-932C-87B1DD315D96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BF262-0592-3756-6A37-71099B6BB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2A9257-583E-77DF-F13F-F67ADB9FC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F641FA-2D99-67FA-D545-491230267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F081B-B514-59C3-0A94-EBA5F0A75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51CF6B-B25C-15D0-2C91-3FCEDFC60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10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B608F-DA58-F62D-BD39-20858166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890644-464C-15BB-1549-CF68831BC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28C802-D18C-F3AD-4410-13D5F417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EF3FB7-B612-86AF-6B5A-F0B16A535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31EBDA-CB52-244E-418B-CD6966DD1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321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4FCDD69-9DFB-BDFC-7771-DE8E57EF1C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B80A17-FCCF-F7EA-41EA-0E060831A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2BB9BE-3F63-97CD-F77E-936F9097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521DE-5C8C-E4C3-3E86-C13743CDA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D2EBC-6D6B-24E6-72E7-E0AB57967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600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6D8BA3-0418-62ED-7C44-E4DFF578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A8ABD1-454C-CCC0-4E9F-FF242E21D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B0328-85EA-5B8D-A34F-12F31ADE6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AE81F-8686-4582-FE54-22CBD44D3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49B37B-B126-17C3-C8C1-9C26876C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86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FB564-114C-3499-C0FB-5BB90E28A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08EBEB-327A-499B-DA6D-1543791FC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F5AF0-9346-4EC7-FDC1-86F9A523B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AF153-A939-03FA-0845-B96B5FDD5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AC82A7-CEC2-2B87-7700-0533E3F9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45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2CCB0-949C-BB47-73F7-07A69FE41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E95F3-7C81-43AD-24DB-67AA8D292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E5EE59-D0EE-D6CC-9988-5661264C4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0F595C-69ED-F18B-A9C6-87642D352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D0AE44-6788-2259-D806-BDC30B10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BCC23-77A8-620B-CC36-B19FC9BFD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19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A5275-4C6B-05FA-0FE2-DE871F4C3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15B80E-855B-0B2A-2137-EA64B98D8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960CA3-9282-7BE2-E0D6-487F9A298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7684F1-D831-55FD-9372-80287B536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CD99E2-BDBC-D7D5-B6E8-4FC7C377B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11AC1D-3206-E9D4-2C7B-E741E5BCB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E2DE86-E044-7DEC-6CB2-E48EA1047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3336F60-B598-EC31-0B08-D966F6EC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347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E1C8C-049D-107B-F8F0-A3EF45B9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4491E3-3F92-5B55-3E19-8E5A10D8B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546444-777D-B9C2-7769-FC7A45DD8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F7AB6A-C7F7-2ACF-CC29-8562AB4B8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056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71F60A-AAB9-1106-AD58-FE7167E6C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C05A9B-0AA8-3D08-D763-966040C08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7911E8-1FB6-8690-196C-80C22550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653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648274-F04B-64B8-3461-0D4F301CC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381883-BEFB-15EC-933B-C1283ACB8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517B80-3542-7BD0-D3D5-3543FCBE8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F40FD4-1C36-1B86-CEAE-D64EEC793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8BD462-5DD2-E040-6CD6-315F4F936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853627-6CBA-1F17-E3F4-6E374E01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809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00BC1-0A8C-3F2B-34C6-AE78E7A45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A0811B-2B6E-0888-2B03-462C21800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9DEC71-DB6C-D926-CBAC-1023DCBBC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AD1C40-28CF-4139-6EFE-FC5A482D3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833CBF-FF38-A675-550C-56F4D52B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725FCF-1FD5-6CA7-E447-9940C5082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52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3F6395-B193-7249-A523-65DE762B8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6078F0-6401-6601-CA70-305073578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84EA46-8358-7997-AE2B-F4520AE82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47D698-9D14-417C-A355-99DEFAFC02D1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00BBCE-D6D6-DC93-6819-8B6C97582A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08D4BE-D2C5-BA13-565B-63CEBC596B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38B99C-58B5-4544-9D0A-C196F745A3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669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2dgp project</a:t>
            </a:r>
            <a:br>
              <a:rPr lang="en-US" altLang="ko-KR"/>
            </a:br>
            <a:r>
              <a:rPr lang="ko-KR" altLang="en-US" sz="4800"/>
              <a:t>최종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83113"/>
            <a:ext cx="9144000" cy="1655762"/>
          </a:xfrm>
        </p:spPr>
        <p:txBody>
          <a:bodyPr/>
          <a:lstStyle/>
          <a:p>
            <a:pPr lvl="0">
              <a:defRPr/>
            </a:pPr>
            <a:r>
              <a:rPr lang="en-US" altLang="ko-KR"/>
              <a:t>2021182047 </a:t>
            </a:r>
            <a:r>
              <a:rPr lang="ko-KR" altLang="en-US"/>
              <a:t>박신혜</a:t>
            </a:r>
          </a:p>
        </p:txBody>
      </p: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88C15530-33CE-6A64-39A8-8DEC1716D2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p:transition advTm="32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636234" y="693676"/>
          <a:ext cx="10530929" cy="6067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5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4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44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2266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>
                          <a:latin typeface="배달의민족 한나체 Air OTF"/>
                          <a:ea typeface="배달의민족 한나체 Air OTF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>
                          <a:latin typeface="배달의민족 한나체 Air OTF"/>
                          <a:ea typeface="배달의민족 한나체 Air OTF"/>
                        </a:rPr>
                        <a:t>목표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>
                          <a:latin typeface="배달의민족 한나체 Air OTF"/>
                          <a:ea typeface="배달의민족 한나체 Air OTF"/>
                        </a:rPr>
                        <a:t>실제 개발 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>
                          <a:latin typeface="배달의민족 한나체 Air OTF"/>
                          <a:ea typeface="배달의민족 한나체 Air OTF"/>
                        </a:rPr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3363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스테이지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3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스테이지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2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577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게임 컨트롤러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자연스러운 이동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채찍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폭탄</a:t>
                      </a:r>
                      <a:endParaRPr lang="en-US" altLang="ko-KR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부자연스러운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80%</a:t>
                      </a:r>
                      <a:endParaRPr lang="ko-KR" altLang="en-US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2306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게임 코어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채찍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폭탄 공격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Hp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가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0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이 되면 스테이지 처음부터 시작하기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Npc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충돌 시 무력화</a:t>
                      </a:r>
                    </a:p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중력에 의한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y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축 이동</a:t>
                      </a:r>
                      <a:endParaRPr lang="en-US" altLang="ko-KR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채찍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폭탄 공격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Hp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가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0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이 되면 스테이지 처음부터 시작하기</a:t>
                      </a:r>
                    </a:p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Npc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충돌 시 무력화</a:t>
                      </a:r>
                    </a:p>
                    <a:p>
                      <a:pPr latinLnBrk="1">
                        <a:defRPr/>
                      </a:pPr>
                      <a:endParaRPr lang="ko-KR" altLang="en-US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8509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실제 게임과 똑같은 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실제 게임과 똑같은 모델링</a:t>
                      </a:r>
                    </a:p>
                    <a:p>
                      <a:pPr latinLnBrk="1">
                        <a:defRPr/>
                      </a:pPr>
                      <a:endParaRPr lang="ko-KR" altLang="en-US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8509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게임 난이도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점증적인 난이도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: 1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스테이지와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2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스테이지의 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npc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공격 패턴 변화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1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이 더 어려움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266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사운드</a:t>
                      </a:r>
                      <a:endParaRPr lang="en-US" altLang="ko-KR" sz="2000" b="1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효과음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배경음악 적용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 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이펙트 넣기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이펙트 제외 사운드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8306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걷기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 뛰기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 앉기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 채찍</a:t>
                      </a: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,</a:t>
                      </a: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 사다리 타기 모션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000" b="1">
                          <a:latin typeface="배달의민족 한나체 Air OTF"/>
                          <a:ea typeface="배달의민족 한나체 Air OTF"/>
                        </a:rPr>
                        <a:t>채찍 모션 제외 자연스러운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000" b="1">
                          <a:latin typeface="배달의민족 한나체 Air OTF"/>
                          <a:ea typeface="배달의민족 한나체 Air OTF"/>
                        </a:rPr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36729" y="232011"/>
            <a:ext cx="40397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배달의민족 한나체 Air OTF"/>
                <a:ea typeface="배달의민족 한나체 Air OTF"/>
              </a:rPr>
              <a:t>개발 진척도</a:t>
            </a:r>
          </a:p>
        </p:txBody>
      </p:sp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FBC5A8D5-FF61-6671-EE30-EC5D834353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p:transition advTm="1094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0"/>
            <a:ext cx="12251008" cy="5098473"/>
          </a:xfrm>
          <a:prstGeom prst="rect">
            <a:avLst/>
          </a:prstGeom>
        </p:spPr>
      </p:pic>
      <p:graphicFrame>
        <p:nvGraphicFramePr>
          <p:cNvPr id="4" name="내용 개체 틀 3"/>
          <p:cNvGraphicFramePr>
            <a:graphicFrameLocks noGrp="1"/>
          </p:cNvGraphicFramePr>
          <p:nvPr>
            <p:ph idx="1"/>
          </p:nvPr>
        </p:nvGraphicFramePr>
        <p:xfrm>
          <a:off x="1118165" y="1253844"/>
          <a:ext cx="10517505" cy="52110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97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커밋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10/6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5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2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10/13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4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3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10/20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0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4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10/27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5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5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11/ 3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5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6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11 10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2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7 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11/ 17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9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7637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8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11/24</a:t>
                      </a:r>
                      <a:endParaRPr lang="ko-KR" altLang="en-US" sz="2800">
                        <a:latin typeface="배달의민족 한나체 Air OTF"/>
                        <a:ea typeface="배달의민족 한나체 Air OTF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9</a:t>
                      </a:r>
                      <a:r>
                        <a:rPr lang="ko-KR" altLang="en-US" sz="2800">
                          <a:latin typeface="배달의민족 한나체 Air OTF"/>
                          <a:ea typeface="배달의민족 한나체 Air OTF"/>
                        </a:rPr>
                        <a:t>주차 </a:t>
                      </a: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12/1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2800">
                          <a:latin typeface="배달의민족 한나체 Air OTF"/>
                          <a:ea typeface="배달의민족 한나체 Air OTF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D64CEB2A-5DE6-43F9-D447-4D808EA1F5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p:transition advTm="48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41208_19125364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</p:cSld>
  <p:clrMapOvr>
    <a:masterClrMapping/>
  </p:clrMapOvr>
  <p:transition advTm="382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/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82" objId="4"/>
        <p14:triggerEvt type="onClick" time="1182" objId="4"/>
        <p14:stopEvt time="36433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41208_191241813">
            <a:hlinkClick r:id="" action="ppaction://media"/>
            <a:extLst>
              <a:ext uri="{FF2B5EF4-FFF2-40B4-BE49-F238E27FC236}">
                <a16:creationId xmlns:a16="http://schemas.microsoft.com/office/drawing/2014/main" id="{AB4E9961-8127-73FB-CEB6-9C90149541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93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00"/>
    </mc:Choice>
    <mc:Fallback>
      <p:transition spd="slow" advTm="38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765" objId="4"/>
        <p14:triggerEvt type="onClick" time="765" objId="4"/>
        <p14:stopEvt time="36727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192</Words>
  <Application>Microsoft Office PowerPoint</Application>
  <PresentationFormat>와이드스크린</PresentationFormat>
  <Paragraphs>62</Paragraphs>
  <Slides>5</Slides>
  <Notes>2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배달의민족 한나체 Air OTF</vt:lpstr>
      <vt:lpstr>Arial</vt:lpstr>
      <vt:lpstr>Office 테마</vt:lpstr>
      <vt:lpstr>2dgp project 최종 발표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신혜 박</dc:creator>
  <cp:lastModifiedBy>신혜 박</cp:lastModifiedBy>
  <cp:revision>12</cp:revision>
  <dcterms:created xsi:type="dcterms:W3CDTF">2024-11-18T03:08:47Z</dcterms:created>
  <dcterms:modified xsi:type="dcterms:W3CDTF">2024-12-08T13:21:06Z</dcterms:modified>
  <cp:version/>
</cp:coreProperties>
</file>

<file path=docProps/thumbnail.jpeg>
</file>